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9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8" r:id="rId6"/>
    <p:sldId id="271" r:id="rId7"/>
    <p:sldId id="272" r:id="rId8"/>
    <p:sldId id="274" r:id="rId9"/>
    <p:sldId id="269" r:id="rId10"/>
    <p:sldId id="270" r:id="rId11"/>
    <p:sldId id="273" r:id="rId12"/>
    <p:sldId id="275" r:id="rId13"/>
    <p:sldId id="276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BB80DA-04C0-4C91-A28D-7F53F48005A9}" v="1" dt="2023-08-04T02:02:05.6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6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ry Blok" userId="3108d252-a5b1-4db6-a434-c81c7670682e" providerId="ADAL" clId="{D1BB80DA-04C0-4C91-A28D-7F53F48005A9}"/>
    <pc:docChg chg="undo custSel addSld modSld">
      <pc:chgData name="Gary Blok" userId="3108d252-a5b1-4db6-a434-c81c7670682e" providerId="ADAL" clId="{D1BB80DA-04C0-4C91-A28D-7F53F48005A9}" dt="2023-08-04T02:25:13.789" v="277"/>
      <pc:docMkLst>
        <pc:docMk/>
      </pc:docMkLst>
      <pc:sldChg chg="modNotesTx">
        <pc:chgData name="Gary Blok" userId="3108d252-a5b1-4db6-a434-c81c7670682e" providerId="ADAL" clId="{D1BB80DA-04C0-4C91-A28D-7F53F48005A9}" dt="2023-07-31T00:36:41.562" v="90" actId="20577"/>
        <pc:sldMkLst>
          <pc:docMk/>
          <pc:sldMk cId="837476923" sldId="258"/>
        </pc:sldMkLst>
      </pc:sldChg>
      <pc:sldChg chg="modSp new mod">
        <pc:chgData name="Gary Blok" userId="3108d252-a5b1-4db6-a434-c81c7670682e" providerId="ADAL" clId="{D1BB80DA-04C0-4C91-A28D-7F53F48005A9}" dt="2023-08-04T02:04:03.700" v="245" actId="20577"/>
        <pc:sldMkLst>
          <pc:docMk/>
          <pc:sldMk cId="1112189580" sldId="275"/>
        </pc:sldMkLst>
        <pc:spChg chg="mod">
          <ac:chgData name="Gary Blok" userId="3108d252-a5b1-4db6-a434-c81c7670682e" providerId="ADAL" clId="{D1BB80DA-04C0-4C91-A28D-7F53F48005A9}" dt="2023-08-04T01:58:57.762" v="101" actId="1076"/>
          <ac:spMkLst>
            <pc:docMk/>
            <pc:sldMk cId="1112189580" sldId="275"/>
            <ac:spMk id="2" creationId="{AA39D84A-4AE6-8FB4-21F0-54326C4D92E4}"/>
          </ac:spMkLst>
        </pc:spChg>
        <pc:spChg chg="mod">
          <ac:chgData name="Gary Blok" userId="3108d252-a5b1-4db6-a434-c81c7670682e" providerId="ADAL" clId="{D1BB80DA-04C0-4C91-A28D-7F53F48005A9}" dt="2023-08-04T02:04:03.700" v="245" actId="20577"/>
          <ac:spMkLst>
            <pc:docMk/>
            <pc:sldMk cId="1112189580" sldId="275"/>
            <ac:spMk id="3" creationId="{FE654B95-019A-EA0A-206D-FAD945F94557}"/>
          </ac:spMkLst>
        </pc:spChg>
      </pc:sldChg>
      <pc:sldChg chg="modSp add mod">
        <pc:chgData name="Gary Blok" userId="3108d252-a5b1-4db6-a434-c81c7670682e" providerId="ADAL" clId="{D1BB80DA-04C0-4C91-A28D-7F53F48005A9}" dt="2023-08-04T02:25:13.789" v="277"/>
        <pc:sldMkLst>
          <pc:docMk/>
          <pc:sldMk cId="1973687491" sldId="276"/>
        </pc:sldMkLst>
        <pc:spChg chg="mod">
          <ac:chgData name="Gary Blok" userId="3108d252-a5b1-4db6-a434-c81c7670682e" providerId="ADAL" clId="{D1BB80DA-04C0-4C91-A28D-7F53F48005A9}" dt="2023-08-04T02:25:13.789" v="277"/>
          <ac:spMkLst>
            <pc:docMk/>
            <pc:sldMk cId="1973687491" sldId="276"/>
            <ac:spMk id="3" creationId="{FE654B95-019A-EA0A-206D-FAD945F94557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2" Type="http://schemas.openxmlformats.org/officeDocument/2006/relationships/image" Target="../media/image2.png"/><Relationship Id="rId1" Type="http://schemas.openxmlformats.org/officeDocument/2006/relationships/hyperlink" Target="https://learn.microsoft.com/en-us/mem/configmgr/osd/plan-design/infrastructure-requirements-for-operating-system-deployment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.microsoft.com/en-us/mem/configmgr/osd/plan-design/infrastructure-requirements-for-operating-system-deployment" TargetMode="External"/><Relationship Id="rId7" Type="http://schemas.openxmlformats.org/officeDocument/2006/relationships/image" Target="../media/image7.sv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0B09EC-7F07-455C-8BD7-1713ABA2FFFA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594DF1D-F8BF-49C5-AF50-468222F540F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Based on the ADK you install on your CM Servers (</a:t>
          </a:r>
          <a:r>
            <a:rPr lang="en-US">
              <a:hlinkClick xmlns:r="http://schemas.openxmlformats.org/officeDocument/2006/relationships" r:id="rId1"/>
            </a:rPr>
            <a:t>CM Reqs</a:t>
          </a:r>
          <a:r>
            <a:rPr lang="en-US"/>
            <a:t>)</a:t>
          </a:r>
        </a:p>
      </dgm:t>
    </dgm:pt>
    <dgm:pt modelId="{9B857862-2DFB-4B49-86C0-E4A851AD3C2D}" type="parTrans" cxnId="{259D6FC9-4B22-4DD7-8B76-A1EEFD60FA53}">
      <dgm:prSet/>
      <dgm:spPr/>
      <dgm:t>
        <a:bodyPr/>
        <a:lstStyle/>
        <a:p>
          <a:endParaRPr lang="en-US"/>
        </a:p>
      </dgm:t>
    </dgm:pt>
    <dgm:pt modelId="{59EA601F-E567-41F6-BC70-54EF6A735C0D}" type="sibTrans" cxnId="{259D6FC9-4B22-4DD7-8B76-A1EEFD60FA53}">
      <dgm:prSet/>
      <dgm:spPr/>
      <dgm:t>
        <a:bodyPr/>
        <a:lstStyle/>
        <a:p>
          <a:endParaRPr lang="en-US"/>
        </a:p>
      </dgm:t>
    </dgm:pt>
    <dgm:pt modelId="{6B9E63BC-FBC6-4F23-8524-791BA45EF22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HP / Dell / Lenovo WinPE Drivers</a:t>
          </a:r>
        </a:p>
      </dgm:t>
    </dgm:pt>
    <dgm:pt modelId="{21213025-327B-41A0-B661-7E837922A3DA}" type="parTrans" cxnId="{E88A944A-0472-44B2-9D63-788B8B8FF6ED}">
      <dgm:prSet/>
      <dgm:spPr/>
      <dgm:t>
        <a:bodyPr/>
        <a:lstStyle/>
        <a:p>
          <a:endParaRPr lang="en-US"/>
        </a:p>
      </dgm:t>
    </dgm:pt>
    <dgm:pt modelId="{6B8FAA9E-C883-4CAD-B963-1F003A003964}" type="sibTrans" cxnId="{E88A944A-0472-44B2-9D63-788B8B8FF6ED}">
      <dgm:prSet/>
      <dgm:spPr/>
      <dgm:t>
        <a:bodyPr/>
        <a:lstStyle/>
        <a:p>
          <a:endParaRPr lang="en-US"/>
        </a:p>
      </dgm:t>
    </dgm:pt>
    <dgm:pt modelId="{10426A1C-773E-466F-B422-82D72A2C2A9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Optional Components:</a:t>
          </a:r>
        </a:p>
      </dgm:t>
    </dgm:pt>
    <dgm:pt modelId="{F4B50D88-0F7C-4A91-8C9D-C19A3D3EC87E}" type="parTrans" cxnId="{5C6ED9DC-D731-4A51-AC55-205AEEADAC99}">
      <dgm:prSet/>
      <dgm:spPr/>
      <dgm:t>
        <a:bodyPr/>
        <a:lstStyle/>
        <a:p>
          <a:endParaRPr lang="en-US"/>
        </a:p>
      </dgm:t>
    </dgm:pt>
    <dgm:pt modelId="{CDE2F990-154E-4EA6-B58E-0D42F979A53C}" type="sibTrans" cxnId="{5C6ED9DC-D731-4A51-AC55-205AEEADAC99}">
      <dgm:prSet/>
      <dgm:spPr/>
      <dgm:t>
        <a:bodyPr/>
        <a:lstStyle/>
        <a:p>
          <a:endParaRPr lang="en-US"/>
        </a:p>
      </dgm:t>
    </dgm:pt>
    <dgm:pt modelId="{0466FDE3-6705-4E1A-9EEB-5249184B1885}" type="pres">
      <dgm:prSet presAssocID="{8F0B09EC-7F07-455C-8BD7-1713ABA2FFFA}" presName="root" presStyleCnt="0">
        <dgm:presLayoutVars>
          <dgm:dir/>
          <dgm:resizeHandles val="exact"/>
        </dgm:presLayoutVars>
      </dgm:prSet>
      <dgm:spPr/>
    </dgm:pt>
    <dgm:pt modelId="{7A21926B-FB4B-4CB7-951C-4FD3BE38D3C3}" type="pres">
      <dgm:prSet presAssocID="{6594DF1D-F8BF-49C5-AF50-468222F540F9}" presName="compNode" presStyleCnt="0"/>
      <dgm:spPr/>
    </dgm:pt>
    <dgm:pt modelId="{E9937001-9FDC-40CD-9069-96C064209FE5}" type="pres">
      <dgm:prSet presAssocID="{6594DF1D-F8BF-49C5-AF50-468222F540F9}" presName="bgRect" presStyleLbl="bgShp" presStyleIdx="0" presStyleCnt="3"/>
      <dgm:spPr/>
    </dgm:pt>
    <dgm:pt modelId="{F2094AAA-105F-4136-B822-7FC237780AE1}" type="pres">
      <dgm:prSet presAssocID="{6594DF1D-F8BF-49C5-AF50-468222F540F9}" presName="iconRect" presStyleLbl="node1" presStyleIdx="0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Web Design"/>
        </a:ext>
      </dgm:extLst>
    </dgm:pt>
    <dgm:pt modelId="{6FD85697-D239-41FD-A811-CAE3EB953888}" type="pres">
      <dgm:prSet presAssocID="{6594DF1D-F8BF-49C5-AF50-468222F540F9}" presName="spaceRect" presStyleCnt="0"/>
      <dgm:spPr/>
    </dgm:pt>
    <dgm:pt modelId="{EEEB72FD-059A-4BE1-BDB0-8E01322B37D5}" type="pres">
      <dgm:prSet presAssocID="{6594DF1D-F8BF-49C5-AF50-468222F540F9}" presName="parTx" presStyleLbl="revTx" presStyleIdx="0" presStyleCnt="3">
        <dgm:presLayoutVars>
          <dgm:chMax val="0"/>
          <dgm:chPref val="0"/>
        </dgm:presLayoutVars>
      </dgm:prSet>
      <dgm:spPr/>
    </dgm:pt>
    <dgm:pt modelId="{50E8A692-AB46-4101-B744-B9A4C8CE8DA1}" type="pres">
      <dgm:prSet presAssocID="{59EA601F-E567-41F6-BC70-54EF6A735C0D}" presName="sibTrans" presStyleCnt="0"/>
      <dgm:spPr/>
    </dgm:pt>
    <dgm:pt modelId="{C8B53503-FB9A-45A2-B8D8-4780A8F27551}" type="pres">
      <dgm:prSet presAssocID="{6B9E63BC-FBC6-4F23-8524-791BA45EF226}" presName="compNode" presStyleCnt="0"/>
      <dgm:spPr/>
    </dgm:pt>
    <dgm:pt modelId="{5CB47AC5-7A74-46BC-94E8-96B5E442D0EF}" type="pres">
      <dgm:prSet presAssocID="{6B9E63BC-FBC6-4F23-8524-791BA45EF226}" presName="bgRect" presStyleLbl="bgShp" presStyleIdx="1" presStyleCnt="3"/>
      <dgm:spPr/>
    </dgm:pt>
    <dgm:pt modelId="{AB34D6E3-D0F5-420F-8319-C1B0D7873E23}" type="pres">
      <dgm:prSet presAssocID="{6B9E63BC-FBC6-4F23-8524-791BA45EF226}" presName="iconRect" presStyleLbl="node1" presStyleIdx="1" presStyleCnt="3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aptop"/>
        </a:ext>
      </dgm:extLst>
    </dgm:pt>
    <dgm:pt modelId="{EAB913C2-DF88-4197-8740-C36F26D4E04E}" type="pres">
      <dgm:prSet presAssocID="{6B9E63BC-FBC6-4F23-8524-791BA45EF226}" presName="spaceRect" presStyleCnt="0"/>
      <dgm:spPr/>
    </dgm:pt>
    <dgm:pt modelId="{B6749293-A304-4DBA-A7D3-25ECF1ABFA80}" type="pres">
      <dgm:prSet presAssocID="{6B9E63BC-FBC6-4F23-8524-791BA45EF226}" presName="parTx" presStyleLbl="revTx" presStyleIdx="1" presStyleCnt="3">
        <dgm:presLayoutVars>
          <dgm:chMax val="0"/>
          <dgm:chPref val="0"/>
        </dgm:presLayoutVars>
      </dgm:prSet>
      <dgm:spPr/>
    </dgm:pt>
    <dgm:pt modelId="{019051A5-03F3-47A6-BDE4-617D5CD63E3E}" type="pres">
      <dgm:prSet presAssocID="{6B8FAA9E-C883-4CAD-B963-1F003A003964}" presName="sibTrans" presStyleCnt="0"/>
      <dgm:spPr/>
    </dgm:pt>
    <dgm:pt modelId="{26CEE759-ABFD-4116-8F81-612AD38DD54E}" type="pres">
      <dgm:prSet presAssocID="{10426A1C-773E-466F-B422-82D72A2C2A95}" presName="compNode" presStyleCnt="0"/>
      <dgm:spPr/>
    </dgm:pt>
    <dgm:pt modelId="{11C1BAFE-342A-45E5-8C86-663E42415F05}" type="pres">
      <dgm:prSet presAssocID="{10426A1C-773E-466F-B422-82D72A2C2A95}" presName="bgRect" presStyleLbl="bgShp" presStyleIdx="2" presStyleCnt="3"/>
      <dgm:spPr/>
    </dgm:pt>
    <dgm:pt modelId="{0C5E37B0-9D40-4741-93B6-1D71FF40A810}" type="pres">
      <dgm:prSet presAssocID="{10426A1C-773E-466F-B422-82D72A2C2A95}" presName="iconRect" presStyleLbl="node1" presStyleIdx="2" presStyleCnt="3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omputer"/>
        </a:ext>
      </dgm:extLst>
    </dgm:pt>
    <dgm:pt modelId="{C56FD6C3-7A11-4DC4-B6F8-ABB76917C0FA}" type="pres">
      <dgm:prSet presAssocID="{10426A1C-773E-466F-B422-82D72A2C2A95}" presName="spaceRect" presStyleCnt="0"/>
      <dgm:spPr/>
    </dgm:pt>
    <dgm:pt modelId="{01425A0E-FA52-46AF-8A03-512E800F8954}" type="pres">
      <dgm:prSet presAssocID="{10426A1C-773E-466F-B422-82D72A2C2A9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2E32A613-8691-4953-947F-BB0676EA7630}" type="presOf" srcId="{10426A1C-773E-466F-B422-82D72A2C2A95}" destId="{01425A0E-FA52-46AF-8A03-512E800F8954}" srcOrd="0" destOrd="0" presId="urn:microsoft.com/office/officeart/2018/2/layout/IconVerticalSolidList"/>
    <dgm:cxn modelId="{E88A944A-0472-44B2-9D63-788B8B8FF6ED}" srcId="{8F0B09EC-7F07-455C-8BD7-1713ABA2FFFA}" destId="{6B9E63BC-FBC6-4F23-8524-791BA45EF226}" srcOrd="1" destOrd="0" parTransId="{21213025-327B-41A0-B661-7E837922A3DA}" sibTransId="{6B8FAA9E-C883-4CAD-B963-1F003A003964}"/>
    <dgm:cxn modelId="{5949BC7A-4350-4410-AAE7-9E844A2C8D14}" type="presOf" srcId="{6594DF1D-F8BF-49C5-AF50-468222F540F9}" destId="{EEEB72FD-059A-4BE1-BDB0-8E01322B37D5}" srcOrd="0" destOrd="0" presId="urn:microsoft.com/office/officeart/2018/2/layout/IconVerticalSolidList"/>
    <dgm:cxn modelId="{4C32A5A6-A8B9-4467-AD98-CC2CCACBE75B}" type="presOf" srcId="{8F0B09EC-7F07-455C-8BD7-1713ABA2FFFA}" destId="{0466FDE3-6705-4E1A-9EEB-5249184B1885}" srcOrd="0" destOrd="0" presId="urn:microsoft.com/office/officeart/2018/2/layout/IconVerticalSolidList"/>
    <dgm:cxn modelId="{055DCBBA-F7C4-4146-8ACA-D5B49A678551}" type="presOf" srcId="{6B9E63BC-FBC6-4F23-8524-791BA45EF226}" destId="{B6749293-A304-4DBA-A7D3-25ECF1ABFA80}" srcOrd="0" destOrd="0" presId="urn:microsoft.com/office/officeart/2018/2/layout/IconVerticalSolidList"/>
    <dgm:cxn modelId="{259D6FC9-4B22-4DD7-8B76-A1EEFD60FA53}" srcId="{8F0B09EC-7F07-455C-8BD7-1713ABA2FFFA}" destId="{6594DF1D-F8BF-49C5-AF50-468222F540F9}" srcOrd="0" destOrd="0" parTransId="{9B857862-2DFB-4B49-86C0-E4A851AD3C2D}" sibTransId="{59EA601F-E567-41F6-BC70-54EF6A735C0D}"/>
    <dgm:cxn modelId="{5C6ED9DC-D731-4A51-AC55-205AEEADAC99}" srcId="{8F0B09EC-7F07-455C-8BD7-1713ABA2FFFA}" destId="{10426A1C-773E-466F-B422-82D72A2C2A95}" srcOrd="2" destOrd="0" parTransId="{F4B50D88-0F7C-4A91-8C9D-C19A3D3EC87E}" sibTransId="{CDE2F990-154E-4EA6-B58E-0D42F979A53C}"/>
    <dgm:cxn modelId="{5095EFA5-9F0D-4B28-A1F1-88263812B403}" type="presParOf" srcId="{0466FDE3-6705-4E1A-9EEB-5249184B1885}" destId="{7A21926B-FB4B-4CB7-951C-4FD3BE38D3C3}" srcOrd="0" destOrd="0" presId="urn:microsoft.com/office/officeart/2018/2/layout/IconVerticalSolidList"/>
    <dgm:cxn modelId="{0D277500-145C-44E5-9E61-D13F2B0446CB}" type="presParOf" srcId="{7A21926B-FB4B-4CB7-951C-4FD3BE38D3C3}" destId="{E9937001-9FDC-40CD-9069-96C064209FE5}" srcOrd="0" destOrd="0" presId="urn:microsoft.com/office/officeart/2018/2/layout/IconVerticalSolidList"/>
    <dgm:cxn modelId="{DA1741FF-612C-4D43-870E-B056DCD29424}" type="presParOf" srcId="{7A21926B-FB4B-4CB7-951C-4FD3BE38D3C3}" destId="{F2094AAA-105F-4136-B822-7FC237780AE1}" srcOrd="1" destOrd="0" presId="urn:microsoft.com/office/officeart/2018/2/layout/IconVerticalSolidList"/>
    <dgm:cxn modelId="{B3BED7CA-1AC0-4C81-A083-4E8BC507384F}" type="presParOf" srcId="{7A21926B-FB4B-4CB7-951C-4FD3BE38D3C3}" destId="{6FD85697-D239-41FD-A811-CAE3EB953888}" srcOrd="2" destOrd="0" presId="urn:microsoft.com/office/officeart/2018/2/layout/IconVerticalSolidList"/>
    <dgm:cxn modelId="{7D1C6796-69A7-4647-9214-581A56404275}" type="presParOf" srcId="{7A21926B-FB4B-4CB7-951C-4FD3BE38D3C3}" destId="{EEEB72FD-059A-4BE1-BDB0-8E01322B37D5}" srcOrd="3" destOrd="0" presId="urn:microsoft.com/office/officeart/2018/2/layout/IconVerticalSolidList"/>
    <dgm:cxn modelId="{DBDBB8C5-683C-409C-BA4B-0D3F20B29865}" type="presParOf" srcId="{0466FDE3-6705-4E1A-9EEB-5249184B1885}" destId="{50E8A692-AB46-4101-B744-B9A4C8CE8DA1}" srcOrd="1" destOrd="0" presId="urn:microsoft.com/office/officeart/2018/2/layout/IconVerticalSolidList"/>
    <dgm:cxn modelId="{FA367B61-3395-4D6B-9929-8846D2D4F744}" type="presParOf" srcId="{0466FDE3-6705-4E1A-9EEB-5249184B1885}" destId="{C8B53503-FB9A-45A2-B8D8-4780A8F27551}" srcOrd="2" destOrd="0" presId="urn:microsoft.com/office/officeart/2018/2/layout/IconVerticalSolidList"/>
    <dgm:cxn modelId="{0A96D971-B448-4F64-BBE3-ABBC53DC3A5D}" type="presParOf" srcId="{C8B53503-FB9A-45A2-B8D8-4780A8F27551}" destId="{5CB47AC5-7A74-46BC-94E8-96B5E442D0EF}" srcOrd="0" destOrd="0" presId="urn:microsoft.com/office/officeart/2018/2/layout/IconVerticalSolidList"/>
    <dgm:cxn modelId="{F8CBFD8E-F717-4EA1-A5DC-EC771C894FAE}" type="presParOf" srcId="{C8B53503-FB9A-45A2-B8D8-4780A8F27551}" destId="{AB34D6E3-D0F5-420F-8319-C1B0D7873E23}" srcOrd="1" destOrd="0" presId="urn:microsoft.com/office/officeart/2018/2/layout/IconVerticalSolidList"/>
    <dgm:cxn modelId="{9CEA1E76-A3B8-4AE0-A323-90786DB17EBD}" type="presParOf" srcId="{C8B53503-FB9A-45A2-B8D8-4780A8F27551}" destId="{EAB913C2-DF88-4197-8740-C36F26D4E04E}" srcOrd="2" destOrd="0" presId="urn:microsoft.com/office/officeart/2018/2/layout/IconVerticalSolidList"/>
    <dgm:cxn modelId="{F1FBD15D-AC55-4792-A723-7E42BB54D823}" type="presParOf" srcId="{C8B53503-FB9A-45A2-B8D8-4780A8F27551}" destId="{B6749293-A304-4DBA-A7D3-25ECF1ABFA80}" srcOrd="3" destOrd="0" presId="urn:microsoft.com/office/officeart/2018/2/layout/IconVerticalSolidList"/>
    <dgm:cxn modelId="{F2BE8E6C-46A9-4DBD-A0A3-54E40CC1AC49}" type="presParOf" srcId="{0466FDE3-6705-4E1A-9EEB-5249184B1885}" destId="{019051A5-03F3-47A6-BDE4-617D5CD63E3E}" srcOrd="3" destOrd="0" presId="urn:microsoft.com/office/officeart/2018/2/layout/IconVerticalSolidList"/>
    <dgm:cxn modelId="{6FA3CB76-CB0D-43AE-AD34-C4C548D19785}" type="presParOf" srcId="{0466FDE3-6705-4E1A-9EEB-5249184B1885}" destId="{26CEE759-ABFD-4116-8F81-612AD38DD54E}" srcOrd="4" destOrd="0" presId="urn:microsoft.com/office/officeart/2018/2/layout/IconVerticalSolidList"/>
    <dgm:cxn modelId="{631B1593-7F43-4F08-8155-D34C718DFAB4}" type="presParOf" srcId="{26CEE759-ABFD-4116-8F81-612AD38DD54E}" destId="{11C1BAFE-342A-45E5-8C86-663E42415F05}" srcOrd="0" destOrd="0" presId="urn:microsoft.com/office/officeart/2018/2/layout/IconVerticalSolidList"/>
    <dgm:cxn modelId="{8B49ADE3-A23A-42AC-9CA8-6DE01237825C}" type="presParOf" srcId="{26CEE759-ABFD-4116-8F81-612AD38DD54E}" destId="{0C5E37B0-9D40-4741-93B6-1D71FF40A810}" srcOrd="1" destOrd="0" presId="urn:microsoft.com/office/officeart/2018/2/layout/IconVerticalSolidList"/>
    <dgm:cxn modelId="{5761EAEC-E12A-49B8-8953-2300CFF359C4}" type="presParOf" srcId="{26CEE759-ABFD-4116-8F81-612AD38DD54E}" destId="{C56FD6C3-7A11-4DC4-B6F8-ABB76917C0FA}" srcOrd="2" destOrd="0" presId="urn:microsoft.com/office/officeart/2018/2/layout/IconVerticalSolidList"/>
    <dgm:cxn modelId="{5AD4EED3-B15D-4656-B93A-547C05F8A73A}" type="presParOf" srcId="{26CEE759-ABFD-4116-8F81-612AD38DD54E}" destId="{01425A0E-FA52-46AF-8A03-512E800F895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937001-9FDC-40CD-9069-96C064209FE5}">
      <dsp:nvSpPr>
        <dsp:cNvPr id="0" name=""/>
        <dsp:cNvSpPr/>
      </dsp:nvSpPr>
      <dsp:spPr>
        <a:xfrm>
          <a:off x="0" y="575"/>
          <a:ext cx="5075583" cy="134612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094AAA-105F-4136-B822-7FC237780AE1}">
      <dsp:nvSpPr>
        <dsp:cNvPr id="0" name=""/>
        <dsp:cNvSpPr/>
      </dsp:nvSpPr>
      <dsp:spPr>
        <a:xfrm>
          <a:off x="407203" y="303453"/>
          <a:ext cx="740370" cy="74037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EB72FD-059A-4BE1-BDB0-8E01322B37D5}">
      <dsp:nvSpPr>
        <dsp:cNvPr id="0" name=""/>
        <dsp:cNvSpPr/>
      </dsp:nvSpPr>
      <dsp:spPr>
        <a:xfrm>
          <a:off x="1554777" y="575"/>
          <a:ext cx="3520805" cy="13461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465" tIns="142465" rIns="142465" bIns="142465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Based on the ADK you install on your CM Servers (</a:t>
          </a:r>
          <a:r>
            <a:rPr lang="en-US" sz="2200" kern="1200">
              <a:hlinkClick xmlns:r="http://schemas.openxmlformats.org/officeDocument/2006/relationships" r:id="rId3"/>
            </a:rPr>
            <a:t>CM Reqs</a:t>
          </a:r>
          <a:r>
            <a:rPr lang="en-US" sz="2200" kern="1200"/>
            <a:t>)</a:t>
          </a:r>
        </a:p>
      </dsp:txBody>
      <dsp:txXfrm>
        <a:off x="1554777" y="575"/>
        <a:ext cx="3520805" cy="1346127"/>
      </dsp:txXfrm>
    </dsp:sp>
    <dsp:sp modelId="{5CB47AC5-7A74-46BC-94E8-96B5E442D0EF}">
      <dsp:nvSpPr>
        <dsp:cNvPr id="0" name=""/>
        <dsp:cNvSpPr/>
      </dsp:nvSpPr>
      <dsp:spPr>
        <a:xfrm>
          <a:off x="0" y="1683234"/>
          <a:ext cx="5075583" cy="134612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34D6E3-D0F5-420F-8319-C1B0D7873E23}">
      <dsp:nvSpPr>
        <dsp:cNvPr id="0" name=""/>
        <dsp:cNvSpPr/>
      </dsp:nvSpPr>
      <dsp:spPr>
        <a:xfrm>
          <a:off x="407203" y="1986113"/>
          <a:ext cx="740370" cy="740370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749293-A304-4DBA-A7D3-25ECF1ABFA80}">
      <dsp:nvSpPr>
        <dsp:cNvPr id="0" name=""/>
        <dsp:cNvSpPr/>
      </dsp:nvSpPr>
      <dsp:spPr>
        <a:xfrm>
          <a:off x="1554777" y="1683234"/>
          <a:ext cx="3520805" cy="13461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465" tIns="142465" rIns="142465" bIns="142465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HP / Dell / Lenovo WinPE Drivers</a:t>
          </a:r>
        </a:p>
      </dsp:txBody>
      <dsp:txXfrm>
        <a:off x="1554777" y="1683234"/>
        <a:ext cx="3520805" cy="1346127"/>
      </dsp:txXfrm>
    </dsp:sp>
    <dsp:sp modelId="{11C1BAFE-342A-45E5-8C86-663E42415F05}">
      <dsp:nvSpPr>
        <dsp:cNvPr id="0" name=""/>
        <dsp:cNvSpPr/>
      </dsp:nvSpPr>
      <dsp:spPr>
        <a:xfrm>
          <a:off x="0" y="3365894"/>
          <a:ext cx="5075583" cy="134612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5E37B0-9D40-4741-93B6-1D71FF40A810}">
      <dsp:nvSpPr>
        <dsp:cNvPr id="0" name=""/>
        <dsp:cNvSpPr/>
      </dsp:nvSpPr>
      <dsp:spPr>
        <a:xfrm>
          <a:off x="407203" y="3668772"/>
          <a:ext cx="740370" cy="740370"/>
        </a:xfrm>
        <a:prstGeom prst="rect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425A0E-FA52-46AF-8A03-512E800F8954}">
      <dsp:nvSpPr>
        <dsp:cNvPr id="0" name=""/>
        <dsp:cNvSpPr/>
      </dsp:nvSpPr>
      <dsp:spPr>
        <a:xfrm>
          <a:off x="1554777" y="3365894"/>
          <a:ext cx="3520805" cy="13461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465" tIns="142465" rIns="142465" bIns="142465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Optional Components:</a:t>
          </a:r>
        </a:p>
      </dsp:txBody>
      <dsp:txXfrm>
        <a:off x="1554777" y="3365894"/>
        <a:ext cx="3520805" cy="13461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521927-579D-4221-9E37-F4D9C24C489B}" type="datetimeFigureOut">
              <a:rPr lang="en-US" smtClean="0"/>
              <a:t>8/3/2023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2CA784-2EF3-4DE9-B41D-FD9B7A24E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688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Devices that are updated need this done, or Boot Media doesn’t work….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2CA784-2EF3-4DE9-B41D-FD9B7A24E4B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232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55F9-11A3-4523-8F38-6BA37933791A}" type="datetime1">
              <a:rPr lang="en-US" smtClean="0"/>
              <a:t>8/3/2023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10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BAB95-8DA7-460B-B00A-7037C8394FB0}" type="datetime1">
              <a:rPr lang="en-US" smtClean="0"/>
              <a:pPr/>
              <a:t>8/3/2023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209598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BAB95-8DA7-460B-B00A-7037C8394FB0}" type="datetime1">
              <a:rPr lang="en-US" smtClean="0"/>
              <a:pPr/>
              <a:t>8/3/2023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774199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BAB95-8DA7-460B-B00A-7037C8394FB0}" type="datetime1">
              <a:rPr lang="en-US" smtClean="0"/>
              <a:pPr/>
              <a:t>8/3/2023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19969874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BAB95-8DA7-460B-B00A-7037C8394FB0}" type="datetime1">
              <a:rPr lang="en-US" smtClean="0"/>
              <a:pPr/>
              <a:t>8/3/2023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281266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BAB95-8DA7-460B-B00A-7037C8394FB0}" type="datetime1">
              <a:rPr lang="en-US" smtClean="0"/>
              <a:pPr/>
              <a:t>8/3/2023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98544816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BAB95-8DA7-460B-B00A-7037C8394FB0}" type="datetime1">
              <a:rPr lang="en-US" smtClean="0"/>
              <a:pPr/>
              <a:t>8/3/2023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310451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E757A-3EC2-4683-9080-1A460C37C843}" type="datetime1">
              <a:rPr lang="en-US" smtClean="0"/>
              <a:t>8/3/2023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5103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8096C-64ED-4153-A483-5C02E44AD5C3}" type="datetime1">
              <a:rPr lang="en-US" smtClean="0"/>
              <a:t>8/3/2023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618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9D56B-6EBE-4E5F-99D9-2A3DBDF37D0A}" type="datetime1">
              <a:rPr lang="en-US" smtClean="0"/>
              <a:t>8/3/2023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440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3F3CA-C7E3-432D-9282-18F13836509A}" type="datetime1">
              <a:rPr lang="en-US" smtClean="0"/>
              <a:t>8/3/2023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688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E9C62-1337-40B8-BA50-E9F4861DB4BC}" type="datetime1">
              <a:rPr lang="en-US" smtClean="0"/>
              <a:t>8/3/2023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53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195EB-2DA3-4B24-8725-19BC22A7BE50}" type="datetime1">
              <a:rPr lang="en-US" smtClean="0"/>
              <a:t>8/3/2023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191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237E6-0076-4915-A5A8-B7C11FA4F374}" type="datetime1">
              <a:rPr lang="en-US" smtClean="0"/>
              <a:t>8/3/2023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038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5F58F-C0B5-422A-8E5A-6B99E5D80F0A}" type="datetime1">
              <a:rPr lang="en-US" smtClean="0"/>
              <a:t>8/3/2023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912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E655-9687-48DF-A33F-F8824CCCB5D1}" type="datetime1">
              <a:rPr lang="en-US" smtClean="0"/>
              <a:t>8/3/2023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779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D56A-AAB8-4544-A495-D0645413C9E3}" type="datetime1">
              <a:rPr lang="en-US" smtClean="0"/>
              <a:t>8/3/2023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837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93BAB95-8DA7-460B-B00A-7037C8394FB0}" type="datetime1">
              <a:rPr lang="en-US" smtClean="0"/>
              <a:pPr/>
              <a:t>8/3/2023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r>
              <a:rPr lang="en-US"/>
              <a:t>Sample Footer Text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1A71338-8BA2-4C79-A6C5-5A8E30081D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2344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  <p:sldLayoutId id="2147483801" r:id="rId12"/>
    <p:sldLayoutId id="2147483802" r:id="rId13"/>
    <p:sldLayoutId id="2147483803" r:id="rId14"/>
    <p:sldLayoutId id="2147483804" r:id="rId15"/>
    <p:sldLayoutId id="2147483805" r:id="rId16"/>
    <p:sldLayoutId id="2147483806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recast-software/ConfigMgr-Docs/blob/main/TaskSequence/ModifyBootImages.md" TargetMode="External"/><Relationship Id="rId7" Type="http://schemas.openxmlformats.org/officeDocument/2006/relationships/hyperlink" Target="https://github.com/recast-software/ConfigMgr-Docs/blob/main/TaskSequence/SCCM_TaskSequence_Leverage_BGInfo.md" TargetMode="External"/><Relationship Id="rId2" Type="http://schemas.openxmlformats.org/officeDocument/2006/relationships/hyperlink" Target="https://github.com/recast-software/ConfigMgr-Docs/blob/main/TaskSequence/CreateBootMedia.md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garytown.com/bginfo-updating-mdt-default-templates" TargetMode="External"/><Relationship Id="rId5" Type="http://schemas.openxmlformats.org/officeDocument/2006/relationships/hyperlink" Target="https://garytown.com/kb5025885-dealing-with-cve-2023-24932-for-your-configmgr-boot-images" TargetMode="External"/><Relationship Id="rId4" Type="http://schemas.openxmlformats.org/officeDocument/2006/relationships/hyperlink" Target="https://github.com/recast-software/ConfigMgr-Docs/blob/main/TaskSequence/WinPEPSSupport.md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recast-software/ConfigMgr-Docs/blob/main/TaskSequence/SCCM-TaskSequence-Debugger.md" TargetMode="External"/><Relationship Id="rId2" Type="http://schemas.openxmlformats.org/officeDocument/2006/relationships/hyperlink" Target="https://github.com/recast-software/ConfigMgr-Docs/blob/main/TaskSequence/SCCM-Task-Sequence-Tips.md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garytown.com/osdcloud-configmgr-integrated-win11-osd" TargetMode="External"/><Relationship Id="rId5" Type="http://schemas.openxmlformats.org/officeDocument/2006/relationships/hyperlink" Target="https://www.osdcloud.com/sandbox/sandbox" TargetMode="External"/><Relationship Id="rId4" Type="http://schemas.openxmlformats.org/officeDocument/2006/relationships/hyperlink" Target="https://www.osdcloud.com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arytown.com/kb5025885-dealing-with-cve-2023-24932-for-your-configmgr-boot-image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recast-software/ConfigMgr-Docs/blob/main/TaskSequence/SCCM-Task-Sequence-Tips.md" TargetMode="External"/><Relationship Id="rId2" Type="http://schemas.openxmlformats.org/officeDocument/2006/relationships/hyperlink" Target="https://github.com/recast-software/ConfigMgr-Docs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github.com/recast-software/ConfigMgr-Docs/blob/main/Windows-Servicing/Windows-Setup-Custom-Action-Scripts.md" TargetMode="External"/><Relationship Id="rId4" Type="http://schemas.openxmlformats.org/officeDocument/2006/relationships/hyperlink" Target="https://github.com/recast-software/ConfigMgr-Docs/blob/main/TaskSequence/SCCM-TaskSequence-Step-Setup-Windows-And-ConfigMgr.md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6501C-741E-E20A-ABEF-41AD2C85B3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142" y="2954226"/>
            <a:ext cx="5555624" cy="2232199"/>
          </a:xfrm>
        </p:spPr>
        <p:txBody>
          <a:bodyPr anchor="t">
            <a:normAutofit fontScale="90000"/>
          </a:bodyPr>
          <a:lstStyle/>
          <a:p>
            <a:pPr algn="l"/>
            <a:r>
              <a:rPr lang="en-US" dirty="0"/>
              <a:t>OSD Task Sequences &amp; Beyond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DEEA76-ABC2-82BF-8FF9-69B208BE5A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3142" y="725465"/>
            <a:ext cx="5555624" cy="2063925"/>
          </a:xfrm>
        </p:spPr>
        <p:txBody>
          <a:bodyPr anchor="b">
            <a:normAutofit/>
          </a:bodyPr>
          <a:lstStyle/>
          <a:p>
            <a:pPr algn="l"/>
            <a:r>
              <a:rPr lang="en-US" dirty="0"/>
              <a:t>Basics to Advanced, it’s all here</a:t>
            </a:r>
          </a:p>
        </p:txBody>
      </p:sp>
      <p:pic>
        <p:nvPicPr>
          <p:cNvPr id="47" name="Picture 3" descr="Low Angle View Of Clouds In Sky">
            <a:extLst>
              <a:ext uri="{FF2B5EF4-FFF2-40B4-BE49-F238E27FC236}">
                <a16:creationId xmlns:a16="http://schemas.microsoft.com/office/drawing/2014/main" id="{2060ABDE-9AF3-190F-E6BB-090BF611DC1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590" r="22026" b="-1"/>
          <a:stretch/>
        </p:blipFill>
        <p:spPr>
          <a:xfrm>
            <a:off x="6309311" y="1"/>
            <a:ext cx="5899302" cy="6862230"/>
          </a:xfrm>
          <a:custGeom>
            <a:avLst/>
            <a:gdLst/>
            <a:ahLst/>
            <a:cxnLst/>
            <a:rect l="l" t="t" r="r" b="b"/>
            <a:pathLst>
              <a:path w="5923149" h="6857997">
                <a:moveTo>
                  <a:pt x="320173" y="0"/>
                </a:moveTo>
                <a:lnTo>
                  <a:pt x="5923149" y="0"/>
                </a:lnTo>
                <a:lnTo>
                  <a:pt x="5923149" y="6857997"/>
                </a:lnTo>
                <a:lnTo>
                  <a:pt x="1111789" y="6857997"/>
                </a:lnTo>
                <a:lnTo>
                  <a:pt x="1106562" y="6546368"/>
                </a:lnTo>
                <a:cubicBezTo>
                  <a:pt x="1000021" y="3425651"/>
                  <a:pt x="-688878" y="3321843"/>
                  <a:pt x="320173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3547603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64D53-B1CF-38C2-6582-388EC8DE0B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863600"/>
            <a:ext cx="9987799" cy="826837"/>
          </a:xfrm>
        </p:spPr>
        <p:txBody>
          <a:bodyPr>
            <a:normAutofit/>
          </a:bodyPr>
          <a:lstStyle/>
          <a:p>
            <a:r>
              <a:rPr lang="en-US" dirty="0"/>
              <a:t>Why </a:t>
            </a:r>
            <a:r>
              <a:rPr lang="en-US" dirty="0" err="1"/>
              <a:t>OSDCloud</a:t>
            </a:r>
            <a:r>
              <a:rPr lang="en-US" dirty="0"/>
              <a:t> in a Task Sequence	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1ECB24-4E78-9A3D-475F-E757F18EC2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4213" y="2448426"/>
            <a:ext cx="8534400" cy="3545974"/>
          </a:xfrm>
        </p:spPr>
        <p:txBody>
          <a:bodyPr/>
          <a:lstStyle/>
          <a:p>
            <a:r>
              <a:rPr lang="en-US" dirty="0"/>
              <a:t>Great for Labs &amp; Testing</a:t>
            </a:r>
          </a:p>
          <a:p>
            <a:r>
              <a:rPr lang="en-US" dirty="0"/>
              <a:t>No need to import Drivers or OS Media for simple tests</a:t>
            </a:r>
          </a:p>
          <a:p>
            <a:r>
              <a:rPr lang="en-US" dirty="0"/>
              <a:t>Allows you to test a MS Default Image without importing</a:t>
            </a:r>
          </a:p>
          <a:p>
            <a:r>
              <a:rPr lang="en-US" dirty="0"/>
              <a:t>Extremely flexible with variables (OS Version / OS Edition / Drivers, Format)</a:t>
            </a:r>
          </a:p>
          <a:p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0485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26BC2B6-AE2C-3E1D-788D-592ABCDC1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Looking at the Console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5050AF-7D60-7B16-0E17-6467A67E50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OSD Cloud Task Sequence</a:t>
            </a:r>
          </a:p>
        </p:txBody>
      </p:sp>
    </p:spTree>
    <p:extLst>
      <p:ext uri="{BB962C8B-B14F-4D97-AF65-F5344CB8AC3E}">
        <p14:creationId xmlns:p14="http://schemas.microsoft.com/office/powerpoint/2010/main" val="4016469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9D84A-4AE6-8FB4-21F0-54326C4D9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354445"/>
            <a:ext cx="8534401" cy="726209"/>
          </a:xfrm>
        </p:spPr>
        <p:txBody>
          <a:bodyPr/>
          <a:lstStyle/>
          <a:p>
            <a:r>
              <a:rPr lang="en-US" dirty="0"/>
              <a:t>URLs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654B95-019A-EA0A-206D-FAD945F945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4213" y="1548245"/>
            <a:ext cx="8534400" cy="4446155"/>
          </a:xfrm>
        </p:spPr>
        <p:txBody>
          <a:bodyPr>
            <a:normAutofit fontScale="85000"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Boot Media Info: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2"/>
              </a:rPr>
              <a:t>ConfigMgr-Docs/TaskSequence/</a:t>
            </a:r>
            <a:r>
              <a:rPr lang="en-US" b="1" dirty="0">
                <a:hlinkClick r:id="rId2"/>
              </a:rPr>
              <a:t>CreateBootMedia</a:t>
            </a:r>
            <a:r>
              <a:rPr lang="en-US" dirty="0">
                <a:hlinkClick r:id="rId2"/>
              </a:rPr>
              <a:t>.md at main · recast-software/</a:t>
            </a:r>
            <a:r>
              <a:rPr lang="en-US" dirty="0" err="1">
                <a:hlinkClick r:id="rId2"/>
              </a:rPr>
              <a:t>ConfigMgr</a:t>
            </a:r>
            <a:r>
              <a:rPr lang="en-US" dirty="0">
                <a:hlinkClick r:id="rId2"/>
              </a:rPr>
              <a:t>-Docs (github.com)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3"/>
              </a:rPr>
              <a:t>ConfigMgr-Docs/TaskSequence/</a:t>
            </a:r>
            <a:r>
              <a:rPr lang="en-US" b="1" dirty="0">
                <a:hlinkClick r:id="rId3"/>
              </a:rPr>
              <a:t>ModifyBootImages</a:t>
            </a:r>
            <a:r>
              <a:rPr lang="en-US" dirty="0">
                <a:hlinkClick r:id="rId3"/>
              </a:rPr>
              <a:t>.md at main · recast-software/</a:t>
            </a:r>
            <a:r>
              <a:rPr lang="en-US" dirty="0" err="1">
                <a:hlinkClick r:id="rId3"/>
              </a:rPr>
              <a:t>ConfigMgr</a:t>
            </a:r>
            <a:r>
              <a:rPr lang="en-US" dirty="0">
                <a:hlinkClick r:id="rId3"/>
              </a:rPr>
              <a:t>-Docs (github.com)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4"/>
              </a:rPr>
              <a:t>ConfigMgr-Docs/TaskSequence/</a:t>
            </a:r>
            <a:r>
              <a:rPr lang="en-US" b="1" dirty="0">
                <a:hlinkClick r:id="rId4"/>
              </a:rPr>
              <a:t>WinPEPSSupport</a:t>
            </a:r>
            <a:r>
              <a:rPr lang="en-US" dirty="0">
                <a:hlinkClick r:id="rId4"/>
              </a:rPr>
              <a:t>.md at main · recast-software/</a:t>
            </a:r>
            <a:r>
              <a:rPr lang="en-US" dirty="0" err="1">
                <a:hlinkClick r:id="rId4"/>
              </a:rPr>
              <a:t>ConfigMgr</a:t>
            </a:r>
            <a:r>
              <a:rPr lang="en-US" dirty="0">
                <a:hlinkClick r:id="rId4"/>
              </a:rPr>
              <a:t>-Docs (github.com)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Update ADK WinPE for CVE-2023-24932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5"/>
              </a:rPr>
              <a:t>KB5025885: Dealing with CVE-2023-24932 for your </a:t>
            </a:r>
            <a:r>
              <a:rPr lang="en-US" dirty="0" err="1">
                <a:hlinkClick r:id="rId5"/>
              </a:rPr>
              <a:t>ConfigMgr</a:t>
            </a:r>
            <a:r>
              <a:rPr lang="en-US" dirty="0">
                <a:hlinkClick r:id="rId5"/>
              </a:rPr>
              <a:t> boot images. – GARYTOWN </a:t>
            </a:r>
            <a:r>
              <a:rPr lang="en-US" dirty="0" err="1">
                <a:hlinkClick r:id="rId5"/>
              </a:rPr>
              <a:t>ConfigMgr</a:t>
            </a:r>
            <a:r>
              <a:rPr lang="en-US" dirty="0">
                <a:hlinkClick r:id="rId5"/>
              </a:rPr>
              <a:t> Blog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BGINFO: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>
                <a:hlinkClick r:id="rId6"/>
              </a:rPr>
              <a:t>BGinfo</a:t>
            </a:r>
            <a:r>
              <a:rPr lang="en-US" dirty="0">
                <a:hlinkClick r:id="rId6"/>
              </a:rPr>
              <a:t> Updating MDT Default Templates – GARYTOWN </a:t>
            </a:r>
            <a:r>
              <a:rPr lang="en-US" dirty="0" err="1">
                <a:hlinkClick r:id="rId6"/>
              </a:rPr>
              <a:t>ConfigMgr</a:t>
            </a:r>
            <a:r>
              <a:rPr lang="en-US" dirty="0">
                <a:hlinkClick r:id="rId6"/>
              </a:rPr>
              <a:t> Blog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7"/>
              </a:rPr>
              <a:t>ConfigMgr-Docs/TaskSequence/SCCM_TaskSequence_</a:t>
            </a:r>
            <a:r>
              <a:rPr lang="en-US" b="1" dirty="0">
                <a:hlinkClick r:id="rId7"/>
              </a:rPr>
              <a:t>Leverage_BGInfo</a:t>
            </a:r>
            <a:r>
              <a:rPr lang="en-US" dirty="0">
                <a:hlinkClick r:id="rId7"/>
              </a:rPr>
              <a:t>.md at main · recast-software/</a:t>
            </a:r>
            <a:r>
              <a:rPr lang="en-US" dirty="0" err="1">
                <a:hlinkClick r:id="rId7"/>
              </a:rPr>
              <a:t>ConfigMgr</a:t>
            </a:r>
            <a:r>
              <a:rPr lang="en-US" dirty="0">
                <a:hlinkClick r:id="rId7"/>
              </a:rPr>
              <a:t>-Docs (github.com)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1895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9D84A-4AE6-8FB4-21F0-54326C4D9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354445"/>
            <a:ext cx="8534401" cy="726209"/>
          </a:xfrm>
        </p:spPr>
        <p:txBody>
          <a:bodyPr/>
          <a:lstStyle/>
          <a:p>
            <a:r>
              <a:rPr lang="en-US" dirty="0"/>
              <a:t>URLs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654B95-019A-EA0A-206D-FAD945F945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4213" y="1548245"/>
            <a:ext cx="8534400" cy="4446155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Trouble Shooting: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2"/>
              </a:rPr>
              <a:t>ConfigMgr-Docs/TaskSequence/SCCM-</a:t>
            </a:r>
            <a:r>
              <a:rPr lang="en-US" b="1" dirty="0">
                <a:hlinkClick r:id="rId2"/>
              </a:rPr>
              <a:t>Task-Sequence-Tips</a:t>
            </a:r>
            <a:r>
              <a:rPr lang="en-US" dirty="0">
                <a:hlinkClick r:id="rId2"/>
              </a:rPr>
              <a:t>.md at main · recast-software/</a:t>
            </a:r>
            <a:r>
              <a:rPr lang="en-US" dirty="0" err="1">
                <a:hlinkClick r:id="rId2"/>
              </a:rPr>
              <a:t>ConfigMgr</a:t>
            </a:r>
            <a:r>
              <a:rPr lang="en-US" dirty="0">
                <a:hlinkClick r:id="rId2"/>
              </a:rPr>
              <a:t>-Docs (github.com)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3"/>
              </a:rPr>
              <a:t>ConfigMgr-Docs/TaskSequence/SCCM-</a:t>
            </a:r>
            <a:r>
              <a:rPr lang="en-US" b="1" dirty="0">
                <a:hlinkClick r:id="rId3"/>
              </a:rPr>
              <a:t>TaskSequence-Debugge</a:t>
            </a:r>
            <a:r>
              <a:rPr lang="en-US" dirty="0">
                <a:hlinkClick r:id="rId3"/>
              </a:rPr>
              <a:t>r.md at main · recast-software/</a:t>
            </a:r>
            <a:r>
              <a:rPr lang="en-US" dirty="0" err="1">
                <a:hlinkClick r:id="rId3"/>
              </a:rPr>
              <a:t>ConfigMgr</a:t>
            </a:r>
            <a:r>
              <a:rPr lang="en-US" dirty="0">
                <a:hlinkClick r:id="rId3"/>
              </a:rPr>
              <a:t>-Docs (github.com)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OSD Cloud: </a:t>
            </a:r>
            <a:r>
              <a:rPr lang="en-US" dirty="0">
                <a:hlinkClick r:id="rId4"/>
              </a:rPr>
              <a:t>About - OSDCloud.com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Sandbox: </a:t>
            </a:r>
            <a:r>
              <a:rPr lang="en-US" dirty="0" err="1">
                <a:hlinkClick r:id="rId5"/>
              </a:rPr>
              <a:t>OSDCloud</a:t>
            </a:r>
            <a:r>
              <a:rPr lang="en-US" dirty="0">
                <a:hlinkClick r:id="rId5"/>
              </a:rPr>
              <a:t> - OSDCloud.com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>
                <a:hlinkClick r:id="rId6"/>
              </a:rPr>
              <a:t>OSDCloud</a:t>
            </a:r>
            <a:r>
              <a:rPr lang="en-US" dirty="0">
                <a:hlinkClick r:id="rId6"/>
              </a:rPr>
              <a:t> – </a:t>
            </a:r>
            <a:r>
              <a:rPr lang="en-US" dirty="0" err="1">
                <a:hlinkClick r:id="rId6"/>
              </a:rPr>
              <a:t>ConfigMgr</a:t>
            </a:r>
            <a:r>
              <a:rPr lang="en-US" dirty="0">
                <a:hlinkClick r:id="rId6"/>
              </a:rPr>
              <a:t> Integrated – Win11 OSD – GARYTOWN </a:t>
            </a:r>
            <a:r>
              <a:rPr lang="en-US" dirty="0" err="1">
                <a:hlinkClick r:id="rId6"/>
              </a:rPr>
              <a:t>ConfigMgr</a:t>
            </a:r>
            <a:r>
              <a:rPr lang="en-US">
                <a:hlinkClick r:id="rId6"/>
              </a:rPr>
              <a:t> Blog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687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A8602-FBBF-F247-1629-6BB54C03F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932" y="126900"/>
            <a:ext cx="10131425" cy="1456267"/>
          </a:xfrm>
        </p:spPr>
        <p:txBody>
          <a:bodyPr/>
          <a:lstStyle/>
          <a:p>
            <a:r>
              <a:rPr lang="en-US" dirty="0"/>
              <a:t>Boot Media – Win PE 22621</a:t>
            </a:r>
          </a:p>
        </p:txBody>
      </p:sp>
      <p:graphicFrame>
        <p:nvGraphicFramePr>
          <p:cNvPr id="11" name="Content Placeholder 2">
            <a:extLst>
              <a:ext uri="{FF2B5EF4-FFF2-40B4-BE49-F238E27FC236}">
                <a16:creationId xmlns:a16="http://schemas.microsoft.com/office/drawing/2014/main" id="{4983F9C9-AD07-B04E-83E5-F56C6226E71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1464365"/>
          <a:ext cx="5075583" cy="47125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225E91D4-F9EA-EF99-D6A1-0222C2E0BB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86261" y="3468674"/>
            <a:ext cx="6267031" cy="27058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3986F1E-A968-000F-22BA-433BD9064B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86261" y="1394599"/>
            <a:ext cx="6148539" cy="203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295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1CD22A-9CAB-D577-B146-91DFA632B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3847" y="279766"/>
            <a:ext cx="8534400" cy="1507067"/>
          </a:xfrm>
        </p:spPr>
        <p:txBody>
          <a:bodyPr/>
          <a:lstStyle/>
          <a:p>
            <a:r>
              <a:rPr lang="en-US" dirty="0"/>
              <a:t>Boot Media – </a:t>
            </a:r>
            <a:r>
              <a:rPr lang="en-US" dirty="0">
                <a:hlinkClick r:id="rId3"/>
              </a:rPr>
              <a:t>CVE-2023-24932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24A894-1C10-9FF8-65E2-08D53632D3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3847" y="1336631"/>
            <a:ext cx="8534400" cy="3615267"/>
          </a:xfrm>
        </p:spPr>
        <p:txBody>
          <a:bodyPr/>
          <a:lstStyle/>
          <a:p>
            <a:r>
              <a:rPr lang="en-US" dirty="0"/>
              <a:t>Secure Boot Updates, once you’ve remediated your endpoints, Boot Media needs to be updated as well as your OS Media</a:t>
            </a:r>
          </a:p>
          <a:p>
            <a:r>
              <a:rPr lang="en-US" dirty="0"/>
              <a:t>Boot Media Options</a:t>
            </a:r>
          </a:p>
          <a:p>
            <a:pPr lvl="1"/>
            <a:r>
              <a:rPr lang="en-US" dirty="0"/>
              <a:t>Update ADK on all CM Servers and then Redistribute / Update Media in console</a:t>
            </a:r>
          </a:p>
          <a:p>
            <a:pPr lvl="1"/>
            <a:r>
              <a:rPr lang="en-US" dirty="0"/>
              <a:t>Update Boot Media directly and Import.</a:t>
            </a:r>
          </a:p>
          <a:p>
            <a:r>
              <a:rPr lang="en-US" dirty="0"/>
              <a:t>Process: Apply May (or newer) CU to </a:t>
            </a:r>
            <a:r>
              <a:rPr lang="en-US" dirty="0" err="1"/>
              <a:t>winpe.wim</a:t>
            </a:r>
            <a:r>
              <a:rPr lang="en-US" dirty="0"/>
              <a:t> in ADK or to your directly to your custom boot images.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63FE6C8-C16A-0470-D675-E50F0D31DB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847" y="4816519"/>
            <a:ext cx="975360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7476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EB90296-CFE0-401D-9CA3-32966EC4F0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8C9B4EE-7611-4ED9-B356-7BDD377C39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A4F266A-F2F7-47CD-8BBC-E3777E982F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0D69C80-8919-4A32-B897-F2A21F9405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427B072-CC5B-481B-9719-8CD4C54444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4609862E-48F9-45AC-8D44-67A0268A79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5" y="2"/>
            <a:ext cx="12192000" cy="6858000"/>
          </a:xfrm>
          <a:prstGeom prst="rect">
            <a:avLst/>
          </a:prstGeom>
          <a:solidFill>
            <a:schemeClr val="bg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0" name="Snip Diagonal Corner Rectangle 6">
            <a:extLst>
              <a:ext uri="{FF2B5EF4-FFF2-40B4-BE49-F238E27FC236}">
                <a16:creationId xmlns:a16="http://schemas.microsoft.com/office/drawing/2014/main" id="{2D5EEA8B-2D86-4D1D-96B3-6B82903037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925" y="2"/>
            <a:ext cx="12191075" cy="6857998"/>
          </a:xfrm>
          <a:prstGeom prst="snip2DiagRect">
            <a:avLst>
              <a:gd name="adj1" fmla="val 0"/>
              <a:gd name="adj2" fmla="val 37605"/>
            </a:avLst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15B6D4-EB59-0B27-5419-A7D3EEB1B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5645" y="685800"/>
            <a:ext cx="8001000" cy="78519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4800" dirty="0"/>
              <a:t>BG Info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86D6252D-77BF-8BFB-B558-9DE7BC95DE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254" y="1532902"/>
            <a:ext cx="4963741" cy="479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16EB864E-48ED-C3D7-59D8-1E14D10244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8830" y="1470992"/>
            <a:ext cx="4435759" cy="4838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38536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26BC2B6-AE2C-3E1D-788D-592ABCDC1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Looking at the Console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5050AF-7D60-7B16-0E17-6467A67E50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Looking at the Boot Media</a:t>
            </a:r>
          </a:p>
          <a:p>
            <a:r>
              <a:rPr lang="en-US" dirty="0"/>
              <a:t>Showing BG Info (reference Secure Wipe TS)</a:t>
            </a:r>
          </a:p>
        </p:txBody>
      </p:sp>
    </p:spTree>
    <p:extLst>
      <p:ext uri="{BB962C8B-B14F-4D97-AF65-F5344CB8AC3E}">
        <p14:creationId xmlns:p14="http://schemas.microsoft.com/office/powerpoint/2010/main" val="18434471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26BC2B6-AE2C-3E1D-788D-592ABCDC1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0" y="550779"/>
            <a:ext cx="8534401" cy="953168"/>
          </a:xfrm>
        </p:spPr>
        <p:txBody>
          <a:bodyPr/>
          <a:lstStyle/>
          <a:p>
            <a:r>
              <a:rPr lang="en-US" dirty="0"/>
              <a:t>Trouble Shooting 101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5050AF-7D60-7B16-0E17-6467A67E50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4213" y="1666374"/>
            <a:ext cx="8534400" cy="432802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TS Debugger | </a:t>
            </a:r>
            <a:r>
              <a:rPr lang="en-US" dirty="0" err="1"/>
              <a:t>TSDebugMode</a:t>
            </a:r>
            <a:r>
              <a:rPr lang="en-US" dirty="0"/>
              <a:t> = TRUE/FALSE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Pausing the Task Sequence | Different commands based on Stage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Launching PowerShell in 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Logging – Custom Logs &amp; Windows Logs | SMSTS Log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Domain Join: c:\windows\debug\NetSetup.log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DISM Log: c:\Windows\Logs\DISM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Panther: c:\windows\Panther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SMSTS: %temp%\</a:t>
            </a:r>
            <a:r>
              <a:rPr lang="en-US" dirty="0" err="1"/>
              <a:t>SMSTSLog</a:t>
            </a:r>
            <a:r>
              <a:rPr lang="en-US" dirty="0"/>
              <a:t> | C:\Windows\CCM\Logs\SMSTSLog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Popups | User input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Custom Variables | </a:t>
            </a:r>
            <a:r>
              <a:rPr lang="en-US" dirty="0" err="1"/>
              <a:t>Builtin</a:t>
            </a:r>
            <a:r>
              <a:rPr lang="en-US" dirty="0"/>
              <a:t> Variables | MDT Gather Replacement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081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1DC78F-5794-0F87-6A12-3572D58C55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0" y="508000"/>
            <a:ext cx="8534401" cy="754647"/>
          </a:xfrm>
        </p:spPr>
        <p:txBody>
          <a:bodyPr/>
          <a:lstStyle/>
          <a:p>
            <a:r>
              <a:rPr lang="en-US" dirty="0"/>
              <a:t>Task Sequence Details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6FE56E-8F08-4360-6984-25AD721329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4213" y="1870911"/>
            <a:ext cx="8534400" cy="4123489"/>
          </a:xfrm>
        </p:spPr>
        <p:txBody>
          <a:bodyPr/>
          <a:lstStyle/>
          <a:p>
            <a:r>
              <a:rPr lang="en-US" dirty="0"/>
              <a:t>Thanks to our friends at Recast, there is a pretty amazing content library of docs pertaining to OSD &amp; Task Sequences on their GitHub:</a:t>
            </a:r>
            <a:br>
              <a:rPr lang="en-US" dirty="0"/>
            </a:br>
            <a:r>
              <a:rPr lang="en-US" dirty="0">
                <a:hlinkClick r:id="rId2"/>
              </a:rPr>
              <a:t>recast-software/</a:t>
            </a:r>
            <a:r>
              <a:rPr lang="en-US" dirty="0" err="1">
                <a:hlinkClick r:id="rId2"/>
              </a:rPr>
              <a:t>ConfigMgr</a:t>
            </a:r>
            <a:r>
              <a:rPr lang="en-US" dirty="0">
                <a:hlinkClick r:id="rId2"/>
              </a:rPr>
              <a:t>-Docs (github.com)</a:t>
            </a:r>
            <a:endParaRPr lang="en-US" dirty="0"/>
          </a:p>
          <a:p>
            <a:r>
              <a:rPr lang="en-US" dirty="0"/>
              <a:t>Tips: </a:t>
            </a:r>
            <a:r>
              <a:rPr lang="en-US" dirty="0">
                <a:hlinkClick r:id="rId3"/>
              </a:rPr>
              <a:t>ConfigMgr-Docs/TaskSequence/SCCM-Task-Sequence-Tips.md at main · recast-software/</a:t>
            </a:r>
            <a:r>
              <a:rPr lang="en-US" dirty="0" err="1">
                <a:hlinkClick r:id="rId3"/>
              </a:rPr>
              <a:t>ConfigMgr</a:t>
            </a:r>
            <a:r>
              <a:rPr lang="en-US" dirty="0">
                <a:hlinkClick r:id="rId3"/>
              </a:rPr>
              <a:t>-Docs (github.com)</a:t>
            </a:r>
            <a:endParaRPr lang="en-US" dirty="0"/>
          </a:p>
          <a:p>
            <a:r>
              <a:rPr lang="en-US" dirty="0"/>
              <a:t>Setup Windows &amp; CM Step: </a:t>
            </a:r>
            <a:r>
              <a:rPr lang="en-US" dirty="0">
                <a:hlinkClick r:id="rId4"/>
              </a:rPr>
              <a:t>ConfigMgr-Docs/TaskSequence/SCCM-TaskSequence-Step-Setup-Windows-And-ConfigMgr.md at main · recast-software/</a:t>
            </a:r>
            <a:r>
              <a:rPr lang="en-US" dirty="0" err="1">
                <a:hlinkClick r:id="rId4"/>
              </a:rPr>
              <a:t>ConfigMgr</a:t>
            </a:r>
            <a:r>
              <a:rPr lang="en-US" dirty="0">
                <a:hlinkClick r:id="rId4"/>
              </a:rPr>
              <a:t>-Docs (github.com)</a:t>
            </a:r>
            <a:endParaRPr lang="en-US" dirty="0"/>
          </a:p>
          <a:p>
            <a:r>
              <a:rPr lang="en-US" dirty="0"/>
              <a:t>Servicing - Custom Actions: </a:t>
            </a:r>
            <a:r>
              <a:rPr lang="en-US" dirty="0">
                <a:hlinkClick r:id="rId5"/>
              </a:rPr>
              <a:t>ConfigMgr-Docs/Windows-Servicing/Windows-Setup-Custom-Action-Scripts.md at main · recast-software/</a:t>
            </a:r>
            <a:r>
              <a:rPr lang="en-US" dirty="0" err="1">
                <a:hlinkClick r:id="rId5"/>
              </a:rPr>
              <a:t>ConfigMgr</a:t>
            </a:r>
            <a:r>
              <a:rPr lang="en-US" dirty="0">
                <a:hlinkClick r:id="rId5"/>
              </a:rPr>
              <a:t>-Docs (github.com)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8366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26BC2B6-AE2C-3E1D-788D-592ABCDC1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Looking at the Console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5050AF-7D60-7B16-0E17-6467A67E50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Troubleshooting / Debug Task Sequence </a:t>
            </a:r>
          </a:p>
        </p:txBody>
      </p:sp>
    </p:spTree>
    <p:extLst>
      <p:ext uri="{BB962C8B-B14F-4D97-AF65-F5344CB8AC3E}">
        <p14:creationId xmlns:p14="http://schemas.microsoft.com/office/powerpoint/2010/main" val="10332126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64D53-B1CF-38C2-6582-388EC8DE0B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863600"/>
            <a:ext cx="9987799" cy="826837"/>
          </a:xfrm>
        </p:spPr>
        <p:txBody>
          <a:bodyPr>
            <a:normAutofit/>
          </a:bodyPr>
          <a:lstStyle/>
          <a:p>
            <a:r>
              <a:rPr lang="en-US" dirty="0"/>
              <a:t>What is </a:t>
            </a:r>
            <a:r>
              <a:rPr lang="en-US" dirty="0" err="1"/>
              <a:t>OSDCloud</a:t>
            </a:r>
            <a:r>
              <a:rPr lang="en-US" dirty="0"/>
              <a:t> in a NUT Shell	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1ECB24-4E78-9A3D-475F-E757F18EC2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4213" y="2448426"/>
            <a:ext cx="8534400" cy="3545974"/>
          </a:xfrm>
        </p:spPr>
        <p:txBody>
          <a:bodyPr/>
          <a:lstStyle/>
          <a:p>
            <a:r>
              <a:rPr lang="en-US" dirty="0" err="1"/>
              <a:t>OSDCloud</a:t>
            </a:r>
            <a:r>
              <a:rPr lang="en-US" dirty="0"/>
              <a:t> provides a simple way to deploy windows and drivers, with minimal setup.</a:t>
            </a:r>
          </a:p>
          <a:p>
            <a:r>
              <a:rPr lang="en-US" dirty="0" err="1"/>
              <a:t>OSDCloud</a:t>
            </a:r>
            <a:r>
              <a:rPr lang="en-US" dirty="0"/>
              <a:t> pulls all content from the internet</a:t>
            </a:r>
          </a:p>
          <a:p>
            <a:r>
              <a:rPr lang="en-US" dirty="0"/>
              <a:t>	MS Directly or Private Azure with a little setup (Read the Docs)</a:t>
            </a:r>
          </a:p>
          <a:p>
            <a:r>
              <a:rPr lang="en-US" dirty="0" err="1"/>
              <a:t>OSDCloud</a:t>
            </a:r>
            <a:r>
              <a:rPr lang="en-US" dirty="0"/>
              <a:t> uses native MS Operating systems, not modifications</a:t>
            </a:r>
          </a:p>
          <a:p>
            <a:r>
              <a:rPr lang="en-US" dirty="0" err="1"/>
              <a:t>OSDCloud</a:t>
            </a:r>
            <a:r>
              <a:rPr lang="en-US" dirty="0"/>
              <a:t> is opensource, and actively developed</a:t>
            </a:r>
          </a:p>
          <a:p>
            <a:r>
              <a:rPr lang="en-US" dirty="0" err="1"/>
              <a:t>OSDCloud</a:t>
            </a:r>
            <a:r>
              <a:rPr lang="en-US" dirty="0"/>
              <a:t> works on pretty much anything (UEFI and newer required)</a:t>
            </a:r>
          </a:p>
          <a:p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268165382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32</TotalTime>
  <Words>670</Words>
  <Application>Microsoft Office PowerPoint</Application>
  <PresentationFormat>Widescreen</PresentationFormat>
  <Paragraphs>72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Century Gothic</vt:lpstr>
      <vt:lpstr>Wingdings 3</vt:lpstr>
      <vt:lpstr>Slice</vt:lpstr>
      <vt:lpstr>OSD Task Sequences &amp; Beyond</vt:lpstr>
      <vt:lpstr>Boot Media – Win PE 22621</vt:lpstr>
      <vt:lpstr>Boot Media – CVE-2023-24932</vt:lpstr>
      <vt:lpstr>BG Info</vt:lpstr>
      <vt:lpstr>Looking at the Console</vt:lpstr>
      <vt:lpstr>Trouble Shooting 101</vt:lpstr>
      <vt:lpstr>Task Sequence Details</vt:lpstr>
      <vt:lpstr>Looking at the Console</vt:lpstr>
      <vt:lpstr>What is OSDCloud in a NUT Shell </vt:lpstr>
      <vt:lpstr>Why OSDCloud in a Task Sequence </vt:lpstr>
      <vt:lpstr>Looking at the Console</vt:lpstr>
      <vt:lpstr>URLs</vt:lpstr>
      <vt:lpstr>URLs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OSD Task Sequences &amp; Beyond</dc:title>
  <dc:creator>Gary Blok</dc:creator>
  <cp:lastModifiedBy>Gary Blok</cp:lastModifiedBy>
  <cp:revision>1</cp:revision>
  <dcterms:created xsi:type="dcterms:W3CDTF">2023-07-20T00:38:26Z</dcterms:created>
  <dcterms:modified xsi:type="dcterms:W3CDTF">2023-08-04T02:25:23Z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2023-07-24T16:39:25Z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c1916cc6-b12b-4e8d-8443-ba965b08a0d4</vt:lpwstr>
  </property>
  <property fmtid="{D5CDD505-2E9C-101B-9397-08002B2CF9AE}" pid="7" name="MSIP_Label_defa4170-0d19-0005-0004-bc88714345d2_ActionId">
    <vt:lpwstr>a511e588-6dcc-4e2c-aec5-dff452fc6005</vt:lpwstr>
  </property>
  <property fmtid="{D5CDD505-2E9C-101B-9397-08002B2CF9AE}" pid="8" name="MSIP_Label_defa4170-0d19-0005-0004-bc88714345d2_ContentBits">
    <vt:lpwstr>0</vt:lpwstr>
  </property>
</Properties>
</file>